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1"/>
  </p:notesMasterIdLst>
  <p:handoutMasterIdLst>
    <p:handoutMasterId r:id="rId62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616" r:id="rId47"/>
    <p:sldId id="569" r:id="rId48"/>
    <p:sldId id="598" r:id="rId49"/>
    <p:sldId id="599" r:id="rId50"/>
    <p:sldId id="600" r:id="rId51"/>
    <p:sldId id="570" r:id="rId52"/>
    <p:sldId id="615" r:id="rId53"/>
    <p:sldId id="571" r:id="rId54"/>
    <p:sldId id="601" r:id="rId55"/>
    <p:sldId id="583" r:id="rId56"/>
    <p:sldId id="580" r:id="rId57"/>
    <p:sldId id="606" r:id="rId58"/>
    <p:sldId id="608" r:id="rId59"/>
    <p:sldId id="609" r:id="rId6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78" autoAdjust="0"/>
    <p:restoredTop sz="88771" autoAdjust="0"/>
  </p:normalViewPr>
  <p:slideViewPr>
    <p:cSldViewPr>
      <p:cViewPr varScale="1">
        <p:scale>
          <a:sx n="101" d="100"/>
          <a:sy n="101" d="100"/>
        </p:scale>
        <p:origin x="2502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ootswatch.com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parts to the assignment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Find a Bootstrap theme you like and apply the Bootstrap theme to your website.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752600" y="2133600"/>
            <a:ext cx="3762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 did the programmer quit his job?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2600" y="3200400"/>
            <a:ext cx="4631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Because he didn’t get arrays!!!</a:t>
            </a:r>
          </a:p>
        </p:txBody>
      </p:sp>
    </p:spTree>
    <p:extLst>
      <p:ext uri="{BB962C8B-B14F-4D97-AF65-F5344CB8AC3E}">
        <p14:creationId xmlns:p14="http://schemas.microsoft.com/office/powerpoint/2010/main" val="15616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11055</TotalTime>
  <Words>1552</Words>
  <Application>Microsoft Office PowerPoint</Application>
  <PresentationFormat>On-screen Show (4:3)</PresentationFormat>
  <Paragraphs>298</Paragraphs>
  <Slides>56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Cameron Manavian</cp:lastModifiedBy>
  <cp:revision>1493</cp:revision>
  <cp:lastPrinted>2016-01-30T16:23:56Z</cp:lastPrinted>
  <dcterms:created xsi:type="dcterms:W3CDTF">2015-01-20T17:19:00Z</dcterms:created>
  <dcterms:modified xsi:type="dcterms:W3CDTF">2017-05-02T01:10:26Z</dcterms:modified>
</cp:coreProperties>
</file>